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104394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5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708486"/>
            <a:ext cx="5829300" cy="36344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483102"/>
            <a:ext cx="5143500" cy="252043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60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903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55801"/>
            <a:ext cx="1478756" cy="88469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55801"/>
            <a:ext cx="4350544" cy="88469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67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12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602603"/>
            <a:ext cx="5915025" cy="4342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986185"/>
            <a:ext cx="5915025" cy="228361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40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779007"/>
            <a:ext cx="2914650" cy="66237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779007"/>
            <a:ext cx="2914650" cy="66237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58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55804"/>
            <a:ext cx="5915025" cy="20178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559104"/>
            <a:ext cx="2901255" cy="12541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813281"/>
            <a:ext cx="2901255" cy="5608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559104"/>
            <a:ext cx="2915543" cy="12541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813281"/>
            <a:ext cx="2915543" cy="5608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61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44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27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95960"/>
            <a:ext cx="2211884" cy="24358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503083"/>
            <a:ext cx="3471863" cy="74187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131820"/>
            <a:ext cx="2211884" cy="580208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80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95960"/>
            <a:ext cx="2211884" cy="24358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503083"/>
            <a:ext cx="3471863" cy="741874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131820"/>
            <a:ext cx="2211884" cy="580208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42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55804"/>
            <a:ext cx="5915025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779007"/>
            <a:ext cx="5915025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675780"/>
            <a:ext cx="154305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0C186-0DD6-4B83-943F-5AC176E4AC97}" type="datetimeFigureOut">
              <a:rPr lang="fr-FR" smtClean="0"/>
              <a:t>03/10/2022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675780"/>
            <a:ext cx="2314575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675780"/>
            <a:ext cx="154305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AF49A-6E60-4FFC-998C-0EF3E3A667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50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393966"/>
            <a:ext cx="6858000" cy="9651468"/>
            <a:chOff x="0" y="393966"/>
            <a:chExt cx="6858000" cy="965146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93966"/>
              <a:ext cx="6858000" cy="965146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6195848" y="677918"/>
              <a:ext cx="0" cy="29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95848" y="3756707"/>
              <a:ext cx="0" cy="493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47"/>
            <p:cNvSpPr>
              <a:spLocks noChangeArrowheads="1"/>
            </p:cNvSpPr>
            <p:nvPr/>
          </p:nvSpPr>
          <p:spPr bwMode="auto">
            <a:xfrm rot="5400000">
              <a:off x="5208879" y="6099597"/>
              <a:ext cx="222016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fr-FR" altLang="fr-FR" sz="1600" i="1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Melanoconion</a:t>
              </a:r>
              <a:r>
                <a:rPr lang="fr-FR" altLang="fr-FR" sz="16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fr-FR" altLang="fr-FR" sz="1600" i="1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subgenus</a:t>
              </a:r>
              <a:endParaRPr lang="fr-FR" altLang="fr-FR" sz="1600" i="1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Rectangle 47"/>
            <p:cNvSpPr>
              <a:spLocks noChangeArrowheads="1"/>
            </p:cNvSpPr>
            <p:nvPr/>
          </p:nvSpPr>
          <p:spPr bwMode="auto">
            <a:xfrm rot="5400000">
              <a:off x="5584783" y="2030808"/>
              <a:ext cx="14683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fr-FR" altLang="fr-FR" sz="16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Culex </a:t>
              </a:r>
              <a:r>
                <a:rPr lang="fr-FR" altLang="fr-FR" sz="1600" i="1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subgenus</a:t>
              </a:r>
              <a:endParaRPr lang="fr-FR" altLang="fr-FR" sz="1600" i="1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96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urmite</dc:creator>
  <cp:lastModifiedBy>urmite</cp:lastModifiedBy>
  <cp:revision>6</cp:revision>
  <dcterms:created xsi:type="dcterms:W3CDTF">2022-05-05T13:58:45Z</dcterms:created>
  <dcterms:modified xsi:type="dcterms:W3CDTF">2022-10-03T13:50:44Z</dcterms:modified>
</cp:coreProperties>
</file>